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85" r:id="rId3"/>
    <p:sldId id="258" r:id="rId4"/>
    <p:sldId id="260" r:id="rId5"/>
    <p:sldId id="280" r:id="rId6"/>
    <p:sldId id="281" r:id="rId7"/>
    <p:sldId id="282" r:id="rId8"/>
    <p:sldId id="272" r:id="rId9"/>
    <p:sldId id="259" r:id="rId10"/>
    <p:sldId id="28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E6ACD3"/>
    <a:srgbClr val="A562CE"/>
    <a:srgbClr val="66FFFF"/>
    <a:srgbClr val="9FF0F9"/>
    <a:srgbClr val="99CCFF"/>
    <a:srgbClr val="A71963"/>
    <a:srgbClr val="500C30"/>
    <a:srgbClr val="F4DCE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6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52B9-545B-4E9B-BD39-42ED0B76B6D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39BA-EC52-4843-BEBB-C7BF68B0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95F8C1-D839-49F4-AA26-8473762FD0B7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87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D5E5-20CD-42D7-A742-6A638C6CEB0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传统元素风景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62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25"/>
          <p:cNvSpPr>
            <a:spLocks noChangeArrowheads="1"/>
          </p:cNvSpPr>
          <p:nvPr/>
        </p:nvSpPr>
        <p:spPr bwMode="auto">
          <a:xfrm>
            <a:off x="4876800" y="2112962"/>
            <a:ext cx="2075542" cy="180045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036457" y="2420938"/>
            <a:ext cx="1698172" cy="1120548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400">
              <a:latin typeface=".VnMonotype corsivaH" pitchFamily="34" charset="0"/>
            </a:endParaRPr>
          </a:p>
        </p:txBody>
      </p:sp>
      <p:sp>
        <p:nvSpPr>
          <p:cNvPr id="90139" name="AutoShape 27"/>
          <p:cNvSpPr>
            <a:spLocks noChangeArrowheads="1"/>
          </p:cNvSpPr>
          <p:nvPr/>
        </p:nvSpPr>
        <p:spPr bwMode="auto">
          <a:xfrm>
            <a:off x="1972244" y="2647954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1" name="AutoShape 29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2" name="AutoShape 30"/>
          <p:cNvSpPr>
            <a:spLocks noChangeArrowheads="1"/>
          </p:cNvSpPr>
          <p:nvPr/>
        </p:nvSpPr>
        <p:spPr bwMode="auto">
          <a:xfrm>
            <a:off x="3657601" y="16002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3" name="WordArt 31"/>
          <p:cNvSpPr>
            <a:spLocks noChangeArrowheads="1" noChangeShapeType="1" noTextEdit="1"/>
          </p:cNvSpPr>
          <p:nvPr/>
        </p:nvSpPr>
        <p:spPr bwMode="auto">
          <a:xfrm>
            <a:off x="2227263" y="4200527"/>
            <a:ext cx="7993062" cy="110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5" name="AutoShape 33"/>
          <p:cNvSpPr>
            <a:spLocks noChangeArrowheads="1"/>
          </p:cNvSpPr>
          <p:nvPr/>
        </p:nvSpPr>
        <p:spPr bwMode="auto">
          <a:xfrm>
            <a:off x="58674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0147" name="AutoShape 35"/>
          <p:cNvSpPr>
            <a:spLocks noChangeArrowheads="1"/>
          </p:cNvSpPr>
          <p:nvPr/>
        </p:nvSpPr>
        <p:spPr bwMode="auto">
          <a:xfrm>
            <a:off x="1752601" y="61801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0148" name="AutoShape 36"/>
          <p:cNvSpPr>
            <a:spLocks noChangeArrowheads="1"/>
          </p:cNvSpPr>
          <p:nvPr/>
        </p:nvSpPr>
        <p:spPr bwMode="auto">
          <a:xfrm>
            <a:off x="8077201" y="4572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9" name="AutoShape 37"/>
          <p:cNvSpPr>
            <a:spLocks noChangeArrowheads="1"/>
          </p:cNvSpPr>
          <p:nvPr/>
        </p:nvSpPr>
        <p:spPr bwMode="auto">
          <a:xfrm>
            <a:off x="10058400" y="3352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0" name="AutoShape 38"/>
          <p:cNvSpPr>
            <a:spLocks noChangeArrowheads="1"/>
          </p:cNvSpPr>
          <p:nvPr/>
        </p:nvSpPr>
        <p:spPr bwMode="auto">
          <a:xfrm>
            <a:off x="457200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5" name="WordArt 39"/>
          <p:cNvSpPr>
            <a:spLocks noChangeArrowheads="1" noChangeShapeType="1" noTextEdit="1"/>
          </p:cNvSpPr>
          <p:nvPr/>
        </p:nvSpPr>
        <p:spPr bwMode="auto">
          <a:xfrm>
            <a:off x="3137694" y="975748"/>
            <a:ext cx="6172200" cy="541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779580"/>
              </a:avLst>
            </a:prstTxWarp>
          </a:bodyPr>
          <a:lstStyle/>
          <a:p>
            <a:r>
              <a:rPr lang="en-US" sz="3600" b="1" kern="1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CHÀO MỪNG CÁC </a:t>
            </a:r>
            <a:r>
              <a:rPr lang="vi-VN" sz="3600" b="1" kern="1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CON </a:t>
            </a:r>
            <a:r>
              <a:rPr lang="en-US" sz="3600" b="1" kern="1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HỌC </a:t>
            </a:r>
            <a:r>
              <a:rPr lang="en-US" sz="3600" b="1" kern="1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SINH </a:t>
            </a:r>
          </a:p>
        </p:txBody>
      </p:sp>
      <p:sp>
        <p:nvSpPr>
          <p:cNvPr id="90152" name="AutoShape 40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3" name="AutoShape 41"/>
          <p:cNvSpPr>
            <a:spLocks noChangeArrowheads="1"/>
          </p:cNvSpPr>
          <p:nvPr/>
        </p:nvSpPr>
        <p:spPr bwMode="auto">
          <a:xfrm>
            <a:off x="3200400" y="556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5" name="AutoShape 43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6" name="AutoShape 44"/>
          <p:cNvSpPr>
            <a:spLocks noChangeArrowheads="1"/>
          </p:cNvSpPr>
          <p:nvPr/>
        </p:nvSpPr>
        <p:spPr bwMode="auto">
          <a:xfrm>
            <a:off x="10117025" y="10284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74" name="WordArt 31"/>
          <p:cNvSpPr>
            <a:spLocks noChangeArrowheads="1" noChangeShapeType="1" noTextEdit="1"/>
          </p:cNvSpPr>
          <p:nvPr/>
        </p:nvSpPr>
        <p:spPr bwMode="auto">
          <a:xfrm>
            <a:off x="2680494" y="6188022"/>
            <a:ext cx="6629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kern="1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kern="1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i="1" kern="1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HUYÊN</a:t>
            </a:r>
            <a:endParaRPr lang="en-US" sz="3600" b="1" i="1" kern="1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68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90139" grpId="0" animBg="1"/>
      <p:bldP spid="90143" grpId="0" animBg="1"/>
      <p:bldP spid="90145" grpId="0" animBg="1"/>
      <p:bldP spid="90147" grpId="0" animBg="1"/>
      <p:bldP spid="901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60" y="5062845"/>
            <a:ext cx="1379972" cy="106415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2510" y="-1204686"/>
            <a:ext cx="11670804" cy="551542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3. </a:t>
            </a:r>
            <a:r>
              <a:rPr lang="en-US" altLang="zh-CN" dirty="0" err="1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Thực</a:t>
            </a:r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hành</a:t>
            </a:r>
            <a: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</a:t>
            </a:r>
            <a:br>
              <a:rPr lang="en-US" altLang="zh-CN" dirty="0" smtClean="0">
                <a:solidFill>
                  <a:srgbClr val="E85A3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+ 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1: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Dùng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bút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chì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vẽ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hình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bất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kì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tô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màu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vào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phần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1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vở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tập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mĩ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thuật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(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trang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5)</a:t>
            </a:r>
            <a:b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+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ài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2: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Cắt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hoặc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xé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giấy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màu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theo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hình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dán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phần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2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vở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tập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mĩ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thuật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(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trang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5) </a:t>
            </a:r>
            <a:r>
              <a:rPr lang="zh-CN" altLang="en-US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zh-CN" altLang="en-US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1304">
            <a:off x="3182588" y="1703510"/>
            <a:ext cx="619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432304">
            <a:off x="2671448" y="2639124"/>
            <a:ext cx="7077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5543" cy="6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2948214" y="748507"/>
            <a:ext cx="6339114" cy="7790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14 tháng 9 năm 2021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31"/>
          <p:cNvSpPr>
            <a:spLocks noChangeArrowheads="1" noChangeShapeType="1" noTextEdit="1"/>
          </p:cNvSpPr>
          <p:nvPr/>
        </p:nvSpPr>
        <p:spPr bwMode="auto">
          <a:xfrm>
            <a:off x="4020457" y="1690688"/>
            <a:ext cx="3701143" cy="73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1"/>
          <p:cNvSpPr>
            <a:spLocks noChangeArrowheads="1" noChangeShapeType="1" noTextEdit="1"/>
          </p:cNvSpPr>
          <p:nvPr/>
        </p:nvSpPr>
        <p:spPr bwMode="auto">
          <a:xfrm>
            <a:off x="2260260" y="2795588"/>
            <a:ext cx="8382679" cy="110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trường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15938" y="110794"/>
            <a:ext cx="6506835" cy="1171741"/>
            <a:chOff x="2601538" y="110794"/>
            <a:chExt cx="6506835" cy="1257682"/>
          </a:xfrm>
          <a:solidFill>
            <a:srgbClr val="99CCFF"/>
          </a:solidFill>
        </p:grpSpPr>
        <p:sp>
          <p:nvSpPr>
            <p:cNvPr id="12" name="Cloud Callout 11"/>
            <p:cNvSpPr/>
            <p:nvPr/>
          </p:nvSpPr>
          <p:spPr>
            <a:xfrm>
              <a:off x="2601538" y="110794"/>
              <a:ext cx="6506835" cy="1257682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5714" y="468207"/>
              <a:ext cx="5415148" cy="4955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1. sản phẩm mĩ thuật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Public\Pictures\Sample Pictures\z2712236898293_90937567a592fdf9439ffa1d654c89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873" y="1385455"/>
            <a:ext cx="8672945" cy="512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3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z2712236902523_23861755b31f1f0a8507b012d176c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9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0584" y="152400"/>
            <a:ext cx="12168717" cy="6369050"/>
            <a:chOff x="0" y="34636"/>
            <a:chExt cx="9126457" cy="6369155"/>
          </a:xfrm>
        </p:grpSpPr>
        <p:pic>
          <p:nvPicPr>
            <p:cNvPr id="3" name="Picture 2" descr="C:\Users\Dell\Desktop\TRANH CHU DE 1\cach-tai-che-chai-nhu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636"/>
              <a:ext cx="4573587" cy="304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C:\Users\Dell\Desktop\TRANH CHU DE 1\ho-bien-vo-dau-goi-sua-tam-thanh-5-vat-dung-gia-dinh-huu-ich-chi-trong-nhay-mat-6-1521029533-98-width600height41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1474" y="34637"/>
              <a:ext cx="4425935" cy="304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Users\Dell\Desktop\TRANH CHU DE 1\25 Ý Tưởng Tái Chế Độc Đáo Từ Vật Dụng Hằng Ngày 2 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081154"/>
              <a:ext cx="5254625" cy="332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Dell\Desktop\TRANH CHU DE 1\lam-do-choi-tai-che-hinh-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5200" y="3158849"/>
              <a:ext cx="5621257" cy="316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5164"/>
            <a:ext cx="3906981" cy="32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184" y="3169371"/>
            <a:ext cx="4017816" cy="3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0110" y="3491345"/>
            <a:ext cx="3962400" cy="33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0" y="387929"/>
            <a:ext cx="4415245" cy="1524000"/>
            <a:chOff x="-249382" y="5895452"/>
            <a:chExt cx="4682837" cy="1606081"/>
          </a:xfrm>
          <a:solidFill>
            <a:srgbClr val="99CCFF"/>
          </a:solidFill>
        </p:grpSpPr>
        <p:sp>
          <p:nvSpPr>
            <p:cNvPr id="7" name="Cloud Callout 6"/>
            <p:cNvSpPr/>
            <p:nvPr/>
          </p:nvSpPr>
          <p:spPr>
            <a:xfrm>
              <a:off x="-249382" y="5895452"/>
              <a:ext cx="4682837" cy="1606081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628" y="6362675"/>
              <a:ext cx="3964441" cy="4865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 điêu khắc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78037" y="1607129"/>
            <a:ext cx="3317163" cy="1731818"/>
            <a:chOff x="-831273" y="5865711"/>
            <a:chExt cx="4682837" cy="1606081"/>
          </a:xfrm>
          <a:solidFill>
            <a:srgbClr val="99CCFF"/>
          </a:solidFill>
        </p:grpSpPr>
        <p:sp>
          <p:nvSpPr>
            <p:cNvPr id="12" name="Cloud Callout 11"/>
            <p:cNvSpPr/>
            <p:nvPr/>
          </p:nvSpPr>
          <p:spPr>
            <a:xfrm>
              <a:off x="-831273" y="5865711"/>
              <a:ext cx="4682837" cy="1606081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767688" y="6489019"/>
              <a:ext cx="4552209" cy="4281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nhiếp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874837" y="1149929"/>
            <a:ext cx="3317163" cy="1731818"/>
            <a:chOff x="-831273" y="5865711"/>
            <a:chExt cx="4682837" cy="1606081"/>
          </a:xfrm>
          <a:solidFill>
            <a:srgbClr val="99CCFF"/>
          </a:solidFill>
        </p:grpSpPr>
        <p:sp>
          <p:nvSpPr>
            <p:cNvPr id="15" name="Cloud Callout 14"/>
            <p:cNvSpPr/>
            <p:nvPr/>
          </p:nvSpPr>
          <p:spPr>
            <a:xfrm>
              <a:off x="-831273" y="5865711"/>
              <a:ext cx="4682837" cy="1606081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67688" y="6489019"/>
              <a:ext cx="4552209" cy="4281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 sĩ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56364" y="360218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 do ai tạo 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783" y="1100938"/>
            <a:ext cx="4267200" cy="344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60" y="1136073"/>
            <a:ext cx="4490411" cy="330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14"/>
          <p:cNvSpPr/>
          <p:nvPr/>
        </p:nvSpPr>
        <p:spPr>
          <a:xfrm>
            <a:off x="0" y="5209309"/>
            <a:ext cx="12192000" cy="1302327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矩形 35"/>
          <p:cNvSpPr/>
          <p:nvPr/>
        </p:nvSpPr>
        <p:spPr>
          <a:xfrm>
            <a:off x="1604819" y="5359545"/>
            <a:ext cx="918633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华文细黑" panose="02010600040101010101" pitchFamily="2" charset="-122"/>
                <a:cs typeface="+mn-cs"/>
              </a:rPr>
              <a:t>K</a:t>
            </a:r>
            <a:r>
              <a:rPr lang="vi-V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华文细黑" panose="02010600040101010101" pitchFamily="2" charset="-122"/>
                <a:cs typeface="+mn-cs"/>
              </a:rPr>
              <a:t>hông những chỉ người lớn mà các bạn nhỏ như chúng ta cũng có thể tạo nên các sản phẩm mĩ thuật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 Light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z2712236908041_4e52c58898c4f318670c34df45bdf6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618" y="415636"/>
            <a:ext cx="9310255" cy="60682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6364" y="283427"/>
            <a:ext cx="67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nl-NL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z2712236905534_5e2a52f82c56e2b0f1e1e803d31a2b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982" y="498764"/>
            <a:ext cx="8118764" cy="601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31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110</Words>
  <Application>Microsoft Office PowerPoint</Application>
  <PresentationFormat>Widescreen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宋体</vt:lpstr>
      <vt:lpstr>.VnMonotype corsivaH</vt:lpstr>
      <vt:lpstr>Arial</vt:lpstr>
      <vt:lpstr>Calibri</vt:lpstr>
      <vt:lpstr>Calibri Light</vt:lpstr>
      <vt:lpstr>华文细黑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3. Thực hành: +  Bài 1: Dùng bút chì vẽ hình bất kì và tô màu vào  phần 1 vở bài tập mĩ thuật (trang 5) + Bài 2: Cắt hoặc xé giấy màu theo hình và dán  phần 2 vở bài tập mĩ thuật (trang 5)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 KIENLONG</cp:lastModifiedBy>
  <cp:revision>136</cp:revision>
  <dcterms:created xsi:type="dcterms:W3CDTF">2021-08-08T08:56:46Z</dcterms:created>
  <dcterms:modified xsi:type="dcterms:W3CDTF">2021-09-14T14:11:59Z</dcterms:modified>
</cp:coreProperties>
</file>